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5" r:id="rId6"/>
    <p:sldId id="262" r:id="rId7"/>
    <p:sldId id="266" r:id="rId8"/>
    <p:sldId id="263" r:id="rId9"/>
    <p:sldId id="267" r:id="rId10"/>
    <p:sldId id="264" r:id="rId11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32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8" name="Rectangle 46"/>
          <p:cNvSpPr>
            <a:spLocks noChangeArrowheads="1"/>
          </p:cNvSpPr>
          <p:nvPr/>
        </p:nvSpPr>
        <p:spPr bwMode="gray">
          <a:xfrm>
            <a:off x="0" y="0"/>
            <a:ext cx="9144000" cy="53736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87" name="Picture 15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>
            <a:fillRect/>
          </a:stretch>
        </p:blipFill>
        <p:spPr bwMode="gray">
          <a:xfrm>
            <a:off x="0" y="0"/>
            <a:ext cx="5562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5" name="Picture 43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1235232" flipH="1">
            <a:off x="6804025" y="3754438"/>
            <a:ext cx="1890713" cy="310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/>
          <a:stretch>
            <a:fillRect/>
          </a:stretch>
        </p:blipFill>
        <p:spPr bwMode="gray">
          <a:xfrm>
            <a:off x="0" y="679450"/>
            <a:ext cx="4838700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b="8772"/>
          <a:stretch>
            <a:fillRect/>
          </a:stretch>
        </p:blipFill>
        <p:spPr bwMode="gray">
          <a:xfrm>
            <a:off x="0" y="692150"/>
            <a:ext cx="4822825" cy="545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724525" y="476250"/>
            <a:ext cx="857250" cy="84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41300" y="330200"/>
            <a:ext cx="20383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395288" y="4953000"/>
            <a:ext cx="77724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dt" sz="quarter" idx="2"/>
          </p:nvPr>
        </p:nvSpPr>
        <p:spPr>
          <a:xfrm>
            <a:off x="3851275" y="6410325"/>
            <a:ext cx="1341438" cy="3111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ftr" sz="quarter" idx="3"/>
          </p:nvPr>
        </p:nvSpPr>
        <p:spPr>
          <a:xfrm>
            <a:off x="5292725" y="6410325"/>
            <a:ext cx="1670050" cy="3111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4388" y="6410325"/>
            <a:ext cx="1522412" cy="311150"/>
          </a:xfrm>
        </p:spPr>
        <p:txBody>
          <a:bodyPr/>
          <a:lstStyle>
            <a:lvl1pPr>
              <a:defRPr/>
            </a:lvl1pPr>
          </a:lstStyle>
          <a:p>
            <a:fld id="{DC3915C7-6164-4F69-A323-B263ECB607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88988" y="6237288"/>
            <a:ext cx="3422650" cy="455612"/>
          </a:xfrm>
        </p:spPr>
        <p:txBody>
          <a:bodyPr/>
          <a:lstStyle>
            <a:lvl1pPr marL="0" indent="0" algn="dist">
              <a:buFontTx/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116" name="Text Box 44"/>
          <p:cNvSpPr txBox="1">
            <a:spLocks noChangeArrowheads="1"/>
          </p:cNvSpPr>
          <p:nvPr/>
        </p:nvSpPr>
        <p:spPr bwMode="gray">
          <a:xfrm>
            <a:off x="7308850" y="511175"/>
            <a:ext cx="1196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pic>
        <p:nvPicPr>
          <p:cNvPr id="3121" name="Picture 49" descr="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39911" r="2748" b="9532"/>
          <a:stretch>
            <a:fillRect/>
          </a:stretch>
        </p:blipFill>
        <p:spPr bwMode="gray">
          <a:xfrm>
            <a:off x="9510713" y="5697538"/>
            <a:ext cx="2938462" cy="81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9540875" y="5053013"/>
            <a:ext cx="3109913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3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047 C -0.03438 -0.02844 -0.14636 -0.10937 -0.20487 -0.1681 C -0.26337 -0.22729 -0.29514 -0.29573 -0.35052 -0.35422 C -0.40625 -0.41295 -0.45625 -0.46497 -0.53785 -0.52139 C -0.61962 -0.57781 -0.76181 -0.6296 -0.84115 -0.69272 C -0.92014 -0.75584 -0.97674 -0.85642 -1.0125 -0.89966 " pathEditMode="relative" rAng="0" ptsTypes="aaaaaa">
                                      <p:cBhvr>
                                        <p:cTn id="9" dur="5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08" y="-4494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C -0.03386 -0.02431 -0.13542 -0.14514 -0.20365 -0.1463 C -0.29115 -0.14468 -0.36632 -0.03634 -0.4092 -0.00741 " pathEditMode="relative" rAng="0" ptsTypes="ata">
                                      <p:cBhvr>
                                        <p:cTn id="32" dur="2000" fill="hold"/>
                                        <p:tgtEl>
                                          <p:spTgt spid="3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-73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40937 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CD9CC-A6E8-4D26-9BEB-20901DA495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78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3538" y="260350"/>
            <a:ext cx="2084387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03938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49337-248F-48B5-841F-75CC8538C6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8183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89EF5C-87E9-4194-A4DE-C9C498BDA4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89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8183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2A61B6A-BE23-4520-B1DE-8541B2124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25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8183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A2B6804-5DE3-4606-9C33-7430EFF0A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079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3" y="260350"/>
            <a:ext cx="68183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7D0638-C768-4FE3-9D9B-55B2E5293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0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51264-9A34-4B6A-B383-EF0F74FE46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6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2438D3-E6F2-43DD-A822-C8BD614D70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3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CD042-C629-4EFC-A730-078C81C4FC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37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9B09B-BFE7-4AB8-A476-0270F4DE8A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F2440-1EDF-45DD-A7D7-CD5032F6F7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4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CC6CF-B1C8-4787-BA80-BB988D1B4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6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B2363-7171-4BD6-B423-43B37DCA49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1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713DE-7A0C-425B-B844-D760F5E631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3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Rectangle 35"/>
          <p:cNvSpPr>
            <a:spLocks noChangeArrowheads="1"/>
          </p:cNvSpPr>
          <p:nvPr/>
        </p:nvSpPr>
        <p:spPr bwMode="gray">
          <a:xfrm>
            <a:off x="0" y="0"/>
            <a:ext cx="9144000" cy="18446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0" descr="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7"/>
          <a:stretch>
            <a:fillRect/>
          </a:stretch>
        </p:blipFill>
        <p:spPr bwMode="gray">
          <a:xfrm>
            <a:off x="0" y="0"/>
            <a:ext cx="4114800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8" name="Group 34"/>
          <p:cNvGrpSpPr>
            <a:grpSpLocks/>
          </p:cNvGrpSpPr>
          <p:nvPr/>
        </p:nvGrpSpPr>
        <p:grpSpPr bwMode="auto">
          <a:xfrm>
            <a:off x="0" y="176213"/>
            <a:ext cx="1639888" cy="2022475"/>
            <a:chOff x="0" y="111"/>
            <a:chExt cx="1033" cy="1274"/>
          </a:xfrm>
        </p:grpSpPr>
        <p:pic>
          <p:nvPicPr>
            <p:cNvPr id="1048" name="Picture 24" descr="7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76"/>
            <a:stretch>
              <a:fillRect/>
            </a:stretch>
          </p:blipFill>
          <p:spPr bwMode="gray">
            <a:xfrm>
              <a:off x="0" y="123"/>
              <a:ext cx="1020" cy="1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00" b="29298"/>
            <a:stretch>
              <a:fillRect/>
            </a:stretch>
          </p:blipFill>
          <p:spPr bwMode="gray">
            <a:xfrm>
              <a:off x="0" y="111"/>
              <a:ext cx="1033" cy="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4" name="Picture 20" descr="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5" t="3906" r="6856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09600" y="228600"/>
            <a:ext cx="13589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b="22775"/>
          <a:stretch>
            <a:fillRect/>
          </a:stretch>
        </p:blipFill>
        <p:spPr bwMode="gray">
          <a:xfrm rot="-450309">
            <a:off x="706438" y="304800"/>
            <a:ext cx="1389062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51" name="Rectangle 27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F68294-4F46-4BD8-994D-691BA40CF8C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gray">
          <a:xfrm>
            <a:off x="1979613" y="260350"/>
            <a:ext cx="6818312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54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i="0" u="none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3.jpeg"/><Relationship Id="rId5" Type="http://schemas.openxmlformats.org/officeDocument/2006/relationships/image" Target="../media/image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microsoft.com/office/2007/relationships/hdphoto" Target="../media/hdphoto9.wdp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7" b="22775"/>
          <a:stretch>
            <a:fillRect/>
          </a:stretch>
        </p:blipFill>
        <p:spPr bwMode="auto">
          <a:xfrm>
            <a:off x="4095750" y="5184775"/>
            <a:ext cx="1866900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AutoShape 5"/>
          <p:cNvSpPr>
            <a:spLocks noChangeArrowheads="1"/>
          </p:cNvSpPr>
          <p:nvPr/>
        </p:nvSpPr>
        <p:spPr bwMode="gray">
          <a:xfrm>
            <a:off x="260350" y="5649913"/>
            <a:ext cx="511175" cy="501650"/>
          </a:xfrm>
          <a:prstGeom prst="rightArrow">
            <a:avLst>
              <a:gd name="adj1" fmla="val 50000"/>
              <a:gd name="adj2" fmla="val 39571"/>
            </a:avLst>
          </a:prstGeom>
          <a:solidFill>
            <a:schemeClr val="tx2">
              <a:alpha val="2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72" name="Rectangle 24"/>
          <p:cNvSpPr>
            <a:spLocks noGrp="1" noChangeArrowheads="1"/>
          </p:cNvSpPr>
          <p:nvPr>
            <p:ph type="subTitle" idx="1"/>
          </p:nvPr>
        </p:nvSpPr>
        <p:spPr>
          <a:xfrm>
            <a:off x="2529114" y="6291263"/>
            <a:ext cx="3422650" cy="455612"/>
          </a:xfrm>
          <a:noFill/>
          <a:ln/>
        </p:spPr>
        <p:txBody>
          <a:bodyPr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b="1" i="0" u="none" strike="noStrike" kern="1200" cap="none" spc="0" normalizeH="0" baseline="0" noProof="0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NĂM HỌC 2017 - 2018</a:t>
            </a:r>
          </a:p>
          <a:p>
            <a:endParaRPr lang="en-US" dirty="0"/>
          </a:p>
        </p:txBody>
      </p:sp>
      <p:sp>
        <p:nvSpPr>
          <p:cNvPr id="207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496218" y="1905000"/>
            <a:ext cx="8932863" cy="1470025"/>
          </a:xfrm>
          <a:noFill/>
          <a:ln/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5400" kern="120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n-ea"/>
                <a:cs typeface="+mn-cs"/>
              </a:rPr>
              <a:t>THẾ GIỚI ĐỘNG VẬT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371600" y="152400"/>
            <a:ext cx="64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Phòng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gd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&amp;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đt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quận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long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biên</a:t>
            </a:r>
            <a:endParaRPr lang="en-US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67562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Trường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mầm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non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đô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thị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việt</a:t>
            </a:r>
            <a:r>
              <a:rPr lang="en-US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 </a:t>
            </a:r>
            <a:r>
              <a:rPr lang="en-US" sz="28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hưng</a:t>
            </a:r>
            <a:endParaRPr lang="en-US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979464"/>
            <a:ext cx="8922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C000"/>
                </a:solidFill>
                <a:latin typeface="Calibri"/>
              </a:rPr>
              <a:t>GV : NGUYỄN THỊ HƯƠNG TRANG</a:t>
            </a:r>
          </a:p>
        </p:txBody>
      </p:sp>
    </p:spTree>
    <p:extLst>
      <p:ext uri="{BB962C8B-B14F-4D97-AF65-F5344CB8AC3E}">
        <p14:creationId xmlns:p14="http://schemas.microsoft.com/office/powerpoint/2010/main" val="6612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ac phan mem\hinh anh\hinh con vat\06577cf97b593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34091"/>
            <a:ext cx="1166320" cy="1204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cac phan mem\hinh anh\hinh con vat\086c89d3feab7c28e97509a3ddd945d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00" y="5269470"/>
            <a:ext cx="1186024" cy="117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cac phan mem\hinh anh\hinh con vat\bach tuo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1166320" cy="113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cac phan mem\hinh anh\hinh con vat\78920301-Bright-cartoon-seashell-icon-Colorful-shellfish-symbol-isolated--Stock-Phot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28" y="1268545"/>
            <a:ext cx="1212300" cy="113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cac phan mem\hinh anh\hinh con vat\re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5269470"/>
            <a:ext cx="1166320" cy="1279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cac phan mem\hinh anh\hinh con vat\ret_resize-12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88" y="3187005"/>
            <a:ext cx="1263536" cy="130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720866" y="1752600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20866" y="3954798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634861" y="3946915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61287" y="1690852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701160" y="6011821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92822" y="6015482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39940" y="152400"/>
            <a:ext cx="692048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Bé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hãy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nối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các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con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vật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có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môi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trường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sống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giống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 </a:t>
            </a:r>
            <a:r>
              <a:rPr lang="en-US" sz="2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/>
              </a:rPr>
              <a:t>nhau</a:t>
            </a:r>
            <a:endParaRPr lang="en-US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/>
              </a:solidFill>
              <a:effectLst/>
            </a:endParaRPr>
          </a:p>
        </p:txBody>
      </p:sp>
      <p:sp>
        <p:nvSpPr>
          <p:cNvPr id="4" name="Oval 3"/>
          <p:cNvSpPr/>
          <p:nvPr/>
        </p:nvSpPr>
        <p:spPr>
          <a:xfrm>
            <a:off x="8123183" y="5909176"/>
            <a:ext cx="838200" cy="842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chemeClr val="accent4"/>
                </a:solidFill>
              </a:rPr>
              <a:t>Đáp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án</a:t>
            </a:r>
            <a:endParaRPr lang="en-US" sz="1600" dirty="0">
              <a:solidFill>
                <a:schemeClr val="accent4"/>
              </a:solidFill>
            </a:endParaRPr>
          </a:p>
        </p:txBody>
      </p:sp>
      <p:cxnSp>
        <p:nvCxnSpPr>
          <p:cNvPr id="6" name="Straight Connector 5"/>
          <p:cNvCxnSpPr>
            <a:endCxn id="14" idx="1"/>
          </p:cNvCxnSpPr>
          <p:nvPr/>
        </p:nvCxnSpPr>
        <p:spPr>
          <a:xfrm>
            <a:off x="3124200" y="2250278"/>
            <a:ext cx="2546737" cy="38433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9" idx="7"/>
          </p:cNvCxnSpPr>
          <p:nvPr/>
        </p:nvCxnSpPr>
        <p:spPr>
          <a:xfrm flipV="1">
            <a:off x="3176151" y="2019302"/>
            <a:ext cx="2416671" cy="201361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0" idx="3"/>
          </p:cNvCxnSpPr>
          <p:nvPr/>
        </p:nvCxnSpPr>
        <p:spPr>
          <a:xfrm flipV="1">
            <a:off x="3234560" y="4402200"/>
            <a:ext cx="2478416" cy="187632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64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tiv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89" y="381000"/>
            <a:ext cx="7377511" cy="609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ld MacDonald Had A Farm - 3D Animation English Nursery Rhymes &amp; Songs for childr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51709" y="609600"/>
            <a:ext cx="705889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685800" y="1981200"/>
            <a:ext cx="2133600" cy="31242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3429000" y="1981200"/>
            <a:ext cx="2133600" cy="3158836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338455" y="1946564"/>
            <a:ext cx="2133600" cy="315883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chemeClr val="tx1"/>
                </a:solidFill>
              </a:rPr>
              <a:t>3</a:t>
            </a:r>
            <a:endParaRPr lang="en-US" sz="19900" b="1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7668986" y="5829300"/>
            <a:ext cx="1143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on"/>
          <p:cNvSpPr/>
          <p:nvPr/>
        </p:nvSpPr>
        <p:spPr>
          <a:xfrm>
            <a:off x="196645" y="5198806"/>
            <a:ext cx="13716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Điểm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endParaRPr lang="en-US" sz="2000" b="1" dirty="0"/>
          </a:p>
        </p:txBody>
      </p:sp>
      <p:pic>
        <p:nvPicPr>
          <p:cNvPr id="2056" name="lon" descr="Kết quả hình ảnh cho lợ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0997" r="11000" b="17281"/>
          <a:stretch/>
        </p:blipFill>
        <p:spPr bwMode="auto">
          <a:xfrm>
            <a:off x="7051963" y="710045"/>
            <a:ext cx="1669473" cy="14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ga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54205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voi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8000" l="3175" r="98413">
                        <a14:foregroundMark x1="44444" y1="90500" x2="44841" y2="94000"/>
                        <a14:foregroundMark x1="54762" y1="88000" x2="5158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95" y="519780"/>
            <a:ext cx="2188810" cy="18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cho" descr="Kết quả hình ảnh cho do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2000" y1="26222" x2="32889" y2="34222"/>
                        <a14:foregroundMark x1="29778" y1="34222" x2="30667" y2="36444"/>
                        <a14:foregroundMark x1="44889" y1="32444" x2="50667" y2="28444"/>
                        <a14:foregroundMark x1="37333" y1="87556" x2="57778" y2="92444"/>
                        <a14:foregroundMark x1="66222" y1="86667" x2="85778" y2="91111"/>
                        <a14:foregroundMark x1="91111" y1="48444" x2="99111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9" y="492071"/>
            <a:ext cx="2013302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72484" y="561109"/>
            <a:ext cx="20574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1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38400" y="542058"/>
            <a:ext cx="20574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2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14397" y="519780"/>
            <a:ext cx="20574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3</a:t>
            </a:r>
            <a:endParaRPr lang="en-US" sz="72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828263" y="519780"/>
            <a:ext cx="20574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</a:rPr>
              <a:t>4</a:t>
            </a:r>
            <a:endParaRPr lang="en-US" sz="7200" b="1" dirty="0">
              <a:solidFill>
                <a:schemeClr val="tx1"/>
              </a:solidFill>
            </a:endParaRPr>
          </a:p>
        </p:txBody>
      </p:sp>
      <p:pic>
        <p:nvPicPr>
          <p:cNvPr id="2058" name="Picture 10" descr="C:\cac phan mem\hình ảnh\hinh nen\Green-Grass-Rainbow-Vector-Backgroun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20" y="0"/>
            <a:ext cx="9186520" cy="68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oi 3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8000" l="3175" r="98413">
                        <a14:foregroundMark x1="44444" y1="90500" x2="44841" y2="94000"/>
                        <a14:foregroundMark x1="54762" y1="88000" x2="5158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67" y="3676243"/>
            <a:ext cx="2188810" cy="184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a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" y="3704714"/>
            <a:ext cx="1571666" cy="11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on 1" descr="Kết quả hình ảnh cho lợn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09" t="10997" r="11000" b="17281"/>
          <a:stretch/>
        </p:blipFill>
        <p:spPr bwMode="auto">
          <a:xfrm>
            <a:off x="2252862" y="4496464"/>
            <a:ext cx="1669473" cy="102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ho" descr="Kết quả hình ảnh cho dog.pn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2000" y1="26222" x2="32889" y2="34222"/>
                        <a14:foregroundMark x1="29778" y1="34222" x2="30667" y2="36444"/>
                        <a14:foregroundMark x1="44889" y1="32444" x2="50667" y2="28444"/>
                        <a14:foregroundMark x1="37333" y1="87556" x2="57778" y2="92444"/>
                        <a14:foregroundMark x1="66222" y1="86667" x2="85778" y2="91111"/>
                        <a14:foregroundMark x1="91111" y1="48444" x2="99111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61" y="4864768"/>
            <a:ext cx="2013302" cy="143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685800" y="1981200"/>
            <a:ext cx="2133600" cy="31242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3429000" y="1981200"/>
            <a:ext cx="2133600" cy="3158836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338455" y="1946564"/>
            <a:ext cx="2133600" cy="315883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chemeClr val="tx1"/>
                </a:solidFill>
              </a:rPr>
              <a:t>3</a:t>
            </a:r>
            <a:endParaRPr lang="en-US" sz="19900" b="1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7668986" y="5829300"/>
            <a:ext cx="1143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cac phan mem\hình ảnh\hinh con vat\bach tuo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8"/>
          <a:stretch/>
        </p:blipFill>
        <p:spPr bwMode="auto">
          <a:xfrm>
            <a:off x="-3429000" y="-65211"/>
            <a:ext cx="2814638" cy="282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cac phan mem\hình ảnh\hinh con vat\C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053" y="2919662"/>
            <a:ext cx="233674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cac phan mem\hình ảnh\hinh con vat\images (19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905" y1="6000" x2="21032" y2="14500"/>
                        <a14:foregroundMark x1="26587" y1="15000" x2="35317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90054" y="5178400"/>
            <a:ext cx="2336743" cy="16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ron"/>
          <p:cNvSpPr/>
          <p:nvPr/>
        </p:nvSpPr>
        <p:spPr>
          <a:xfrm>
            <a:off x="141514" y="5370499"/>
            <a:ext cx="13716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Điểm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endParaRPr lang="en-US" sz="2000" b="1" dirty="0"/>
          </a:p>
        </p:txBody>
      </p:sp>
      <p:pic>
        <p:nvPicPr>
          <p:cNvPr id="1029" name="Picture 5" descr="C:\cac phan mem\hình ảnh\hinh nen\53159045-Underwater-cartoon-world-blue-sea-landscape-starfish-vector--Stock-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2" y="-65211"/>
            <a:ext cx="9165772" cy="692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cac phan mem\hình ảnh\hinh con vat\bach tuo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8"/>
          <a:stretch/>
        </p:blipFill>
        <p:spPr bwMode="auto">
          <a:xfrm>
            <a:off x="1371600" y="4706288"/>
            <a:ext cx="1654279" cy="166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cac phan mem\hình ảnh\hinh con vat\C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25271"/>
            <a:ext cx="1879543" cy="20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ac phan mem\hình ảnh\hinh con vat\images (19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1905" y1="6000" x2="21032" y2="14500"/>
                        <a14:foregroundMark x1="26587" y1="15000" x2="35317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5879" y="2760128"/>
            <a:ext cx="2336743" cy="167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9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5.78035E-7 C 0.03646 0.01827 0.0349 0.03977 0.04323 0.05688 C 0.04549 0.06936 0.0474 0.08208 0.05139 0.09341 C 0.05209 0.1126 0.05139 0.15052 0.05799 0.17156 C 0.06198 0.18382 0.06719 0.19399 0.07153 0.20578 C 0.07413 0.22035 0.0816 0.22867 0.08646 0.24254 C 0.08837 0.24763 0.08941 0.25364 0.0915 0.25873 C 0.09236 0.26058 0.09393 0.2615 0.09497 0.26312 C 0.09636 0.2652 0.0974 0.26752 0.09827 0.26983 C 0.104 0.28578 0.10868 0.30127 0.11667 0.31584 C 0.12014 0.33041 0.11545 0.31468 0.125 0.33179 C 0.13091 0.34173 0.12848 0.34266 0.13663 0.35029 C 0.1415 0.35931 0.14879 0.36578 0.15677 0.36856 C 0.16077 0.37225 0.16389 0.37688 0.16841 0.37988 C 0.1724 0.38243 0.17674 0.38266 0.18021 0.38451 C 0.18663 0.39283 0.19827 0.39422 0.20677 0.39815 C 0.2125 0.40069 0.21806 0.40509 0.22344 0.4074 C 0.23611 0.41249 0.24896 0.4148 0.26146 0.41665 C 0.40191 0.41364 0.33993 0.44856 0.37674 0.39815 C 0.37986 0.38543 0.38507 0.37364 0.39341 0.36624 C 0.39827 0.33919 0.3915 0.37272 0.39844 0.35029 C 0.40209 0.3385 0.40209 0.32994 0.41025 0.32278 C 0.41476 0.31306 0.4158 0.3089 0.4217 0.30197 C 0.44045 0.28069 0.41129 0.3163 0.43351 0.29295 C 0.44775 0.27769 0.43594 0.28416 0.44688 0.27931 C 0.45677 0.28069 0.46684 0.28162 0.47691 0.2837 C 0.49132 0.28647 0.50295 0.31607 0.51511 0.3274 C 0.51979 0.33688 0.52691 0.34243 0.53351 0.35029 C 0.53837 0.35584 0.5415 0.3637 0.54688 0.36856 C 0.55712 0.37757 0.57032 0.38752 0.58195 0.39145 C 0.62344 0.38867 0.60556 0.39607 0.62379 0.37988 C 0.625 0.37757 0.6257 0.3748 0.62691 0.37318 C 0.62848 0.3711 0.63091 0.37087 0.63212 0.36856 C 0.63334 0.36671 0.63299 0.3637 0.63368 0.36139 C 0.63976 0.34497 0.65018 0.31283 0.66407 0.30659 C 0.76268 0.30936 0.73368 0.28 0.75903 0.32948 C 0.76285 0.3452 0.75747 0.32671 0.76736 0.34335 C 0.76962 0.34728 0.76997 0.3533 0.7724 0.35699 C 0.78247 0.3741 0.80209 0.38358 0.81736 0.38705 C 0.84098 0.39723 0.88768 0.39006 0.90764 0.38913 C 0.91441 0.38266 0.92327 0.37873 0.92934 0.37087 C 0.9349 0.36347 0.93889 0.35538 0.94427 0.34798 C 0.94532 0.34474 0.94636 0.3415 0.9474 0.3385 C 0.94844 0.33665 0.95035 0.33595 0.95104 0.3341 C 0.95521 0.32509 0.95348 0.32254 0.96094 0.31584 C 0.97257 0.29318 0.97691 0.29434 0.99618 0.29064 C 1.0191 0.29179 1.02917 0.28231 1.04271 0.29757 C 1.04775 0.30266 1.05382 0.30867 1.05764 0.31584 C 1.06094 0.32093 1.06632 0.33179 1.06632 0.33202 C 1.06875 0.3422 1.07344 0.3526 1.07795 0.36139 C 1.08143 0.37642 1.07691 0.36046 1.08438 0.37526 C 1.09011 0.38613 1.08507 0.38243 1.09132 0.38913 C 1.09289 0.39098 1.09445 0.39237 1.09618 0.39353 C 1.09931 0.39561 1.10608 0.39815 1.10608 0.39838 C 1.15764 0.39538 1.1382 0.40416 1.16476 0.37988 C 1.17084 0.3674 1.17153 0.3637 1.17466 0.35029 C 1.17448 0.3274 1.17414 0.30428 1.17309 0.28139 C 1.17032 0.22081 1.0842 0.24278 1.07118 0.24254 C 0.93004 0.22497 0.78559 0.23538 0.64393 0.2333 C 0.62205 0.23191 0.60295 0.23006 0.58195 0.22636 C 0.56528 0.22081 0.54896 0.21457 0.53177 0.21017 C 0.51754 0.20046 0.49896 0.19884 0.48351 0.19676 C 0.45018 0.19884 0.44184 0.18543 0.44184 0.22197 L 0.43507 0.20578 L 0.44341 0.21965 " pathEditMode="relative" rAng="0" ptsTypes="ffffffffffffffffffffffffffffffffffffffffffffffffffffffffffffffAAA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57" y="22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4798E-6 C 0.0026 -0.01896 0.00087 -0.00948 0.00538 -0.02797 C 0.00556 -0.02867 0.00747 -0.04208 0.00851 -0.0437 C 0.01128 -0.04855 0.01545 -0.05133 0.01875 -0.05549 C 0.02118 -0.06612 0.02604 -0.07029 0.03368 -0.07375 C 0.04149 -0.08069 0.04201 -0.0911 0.05035 -0.09873 C 0.05469 -0.10266 0.05799 -0.10566 0.06198 -0.11052 C 0.06493 -0.11399 0.06684 -0.1193 0.07031 -0.12162 C 0.0816 -0.12971 0.09236 -0.14081 0.10208 -0.15121 C 0.10694 -0.15722 0.10833 -0.16277 0.11372 -0.16763 C 0.12153 -0.16578 0.12934 -0.16347 0.13715 -0.16115 C 0.14479 -0.15792 0.14705 -0.15237 0.15382 -0.14959 C 0.15851 -0.14335 0.1651 -0.1378 0.16875 -0.13086 C 0.17934 -0.11167 0.18056 -0.09826 0.19878 -0.09202 C 0.20417 -0.08416 0.21094 -0.08462 0.21875 -0.08277 C 0.23403 -0.08578 0.22934 -0.08555 0.24045 -0.09641 C 0.24809 -0.11283 0.24497 -0.10589 0.25035 -0.11722 C 0.25122 -0.1193 0.25087 -0.12208 0.25208 -0.12393 C 0.25417 -0.12832 0.26042 -0.13572 0.26042 -0.13526 C 0.26059 -0.13849 0.26094 -0.14173 0.26181 -0.14497 C 0.26267 -0.14728 0.26476 -0.14936 0.26545 -0.15121 C 0.27465 -0.18636 0.2592 -0.14242 0.27014 -0.17248 C 0.27222 -0.19075 0.27396 -0.20786 0.28021 -0.22497 C 0.28056 -0.23029 0.28073 -0.23584 0.28194 -0.24092 C 0.28316 -0.24716 0.28611 -0.25271 0.28698 -0.25919 C 0.28854 -0.26982 0.29028 -0.28994 0.29514 -0.30058 C 0.29809 -0.30612 0.30208 -0.31052 0.30556 -0.31653 C 0.30868 -0.32994 0.30469 -0.31676 0.31215 -0.3304 C 0.32517 -0.35491 0.31163 -0.33133 0.31875 -0.34844 C 0.32066 -0.35329 0.32326 -0.35768 0.32535 -0.36208 C 0.32656 -0.36439 0.32882 -0.36901 0.32882 -0.36878 C 0.33177 -0.38242 0.3401 -0.38104 0.34878 -0.3852 C 0.36337 -0.38358 0.3684 -0.38566 0.37865 -0.37618 C 0.38281 -0.36809 0.38646 -0.36277 0.39219 -0.35768 C 0.39983 -0.34196 0.38993 -0.36115 0.40226 -0.3415 C 0.40365 -0.33942 0.40399 -0.33641 0.40573 -0.33479 C 0.41302 -0.32763 0.42257 -0.32347 0.43073 -0.31653 C 0.43681 -0.31722 0.44271 -0.31768 0.44896 -0.31884 C 0.45069 -0.31907 0.45313 -0.31907 0.45399 -0.32092 C 0.45694 -0.32716 0.45747 -0.33526 0.46076 -0.3415 C 0.46337 -0.35584 0.46337 -0.36786 0.47222 -0.37618 C 0.47587 -0.39121 0.48351 -0.39445 0.4941 -0.39653 C 0.50069 -0.39953 0.50764 -0.40277 0.51424 -0.40578 C 0.52483 -0.41063 0.53681 -0.40971 0.5474 -0.41503 C 0.55469 -0.40994 0.55573 -0.40508 0.56233 -0.39884 C 0.57014 -0.38289 0.5658 -0.38821 0.57413 -0.38058 C 0.57951 -0.36971 0.58229 -0.35745 0.5875 -0.34612 C 0.58941 -0.33641 0.59149 -0.33318 0.59583 -0.32555 C 0.6066 -0.30451 0.59878 -0.31005 0.60903 -0.30474 C 0.61146 -0.30242 0.61406 -0.30104 0.61597 -0.29826 C 0.61701 -0.29641 0.61753 -0.29271 0.6191 -0.29133 C 0.62153 -0.28925 0.62483 -0.28994 0.62778 -0.28901 C 0.63212 -0.28763 0.64097 -0.28439 0.64097 -0.28416 C 0.68281 -0.2867 0.67448 -0.27792 0.69427 -0.30474 C 0.70052 -0.32185 0.70156 -0.3415 0.70938 -0.35768 C 0.7125 -0.3741 0.72431 -0.39861 0.73611 -0.40578 C 0.73819 -0.40693 0.7408 -0.40693 0.74271 -0.40809 C 0.74514 -0.40925 0.7474 -0.4111 0.74948 -0.41271 C 0.76128 -0.41179 0.77396 -0.41456 0.78438 -0.40809 C 0.81389 -0.39052 0.77465 -0.40855 0.79618 -0.39884 C 0.80313 -0.39167 0.80747 -0.38242 0.81476 -0.37618 C 0.81736 -0.36855 0.81979 -0.36023 0.82274 -0.35329 C 0.825 -0.34844 0.82795 -0.34427 0.82969 -0.33919 C 0.83507 -0.32439 0.84184 -0.30774 0.85313 -0.30058 C 0.88212 -0.30242 0.8776 -0.30242 0.89792 -0.30959 C 0.90972 -0.32 0.90434 -0.31699 0.91319 -0.32092 C 0.91597 -0.32416 0.91892 -0.32693 0.92153 -0.3304 C 0.92587 -0.33641 0.92639 -0.34589 0.92986 -0.35329 C 0.93264 -0.37271 0.93316 -0.3704 0.94167 -0.3852 C 0.95226 -0.40393 0.9434 -0.39468 0.9533 -0.40347 C 0.96406 -0.43283 0.97396 -0.44393 0.99653 -0.45156 C 1.00538 -0.4511 1.01476 -0.45156 1.02309 -0.44948 C 1.02795 -0.44832 1.03056 -0.44208 1.03524 -0.44023 C 1.03733 -0.43514 1.04132 -0.43167 1.04323 -0.42636 C 1.04878 -0.41364 1.04028 -0.41942 1.05017 -0.41503 C 1.05399 -0.39861 1.05122 -0.40531 1.0566 -0.39445 C 1.05712 -0.39144 1.05712 -0.38821 1.05833 -0.3852 C 1.06007 -0.38011 1.06493 -0.37156 1.06493 -0.37133 C 1.06962 -0.34682 1.06337 -0.37595 1.07014 -0.3556 C 1.07222 -0.3489 1.07326 -0.3415 1.07517 -0.33479 C 1.07604 -0.33063 1.0809 -0.33086 1.08351 -0.32809 C 1.0849 -0.3267 1.08542 -0.32416 1.08681 -0.32323 C 1.08889 -0.32185 1.09132 -0.32162 1.0934 -0.32092 C 1.09722 -0.32624 1.10035 -0.33086 1.10521 -0.33479 C 1.10955 -0.3341 1.11979 -0.3341 1.12517 -0.3304 C 1.13802 -0.32115 1.1434 -0.30173 1.15521 -0.29133 C 1.16111 -0.27537 1.16545 -0.26058 1.16858 -0.24323 C 1.16806 -0.23399 1.16944 -0.21641 1.16354 -0.2067 C 1.15677 -0.19537 1.14497 -0.19306 1.13507 -0.19029 C 1.1151 -0.18566 1.09531 -0.18081 1.07517 -0.17734 C 0.98385 -0.13086 0.88212 -0.18034 0.78785 -0.18844 C 0.77552 -0.19052 0.7658 -0.19375 0.75295 -0.19491 C 0.74653 -0.19722 0.73385 -0.20208 0.72604 -0.20208 " pathEditMode="relative" rAng="0" ptsTypes="ffffffffffffffffffffffffffffffffffffffffffffffffffffffffffffffffffffffffffffffffffffffffffffA">
                                      <p:cBhvr>
                                        <p:cTn id="9" dur="4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72" y="-22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C 0.01111 0.00856 0.02222 0.00972 0.0335 0.01435 C 0.03889 0.02292 0.046 0.0213 0.0533 0.02407 C 0.08889 0.02315 0.12743 0.02685 0.16354 0.0169 C 0.17239 0.01111 0.18125 0.00972 0.19045 0.00718 C 0.20312 -0.00278 0.21423 -0.01227 0.22586 -0.02616 C 0.23298 -0.03403 0.23472 -0.04306 0.24236 -0.04745 C 0.24461 -0.05208 0.24652 -0.05718 0.24843 -0.06181 C 0.24965 -0.06412 0.25173 -0.06898 0.25173 -0.06875 C 0.25243 -0.07199 0.25225 -0.0757 0.25347 -0.07847 C 0.25555 -0.08403 0.26215 -0.09282 0.26215 -0.09259 C 0.26267 -0.09514 0.26267 -0.09792 0.26354 -0.1 C 0.26458 -0.10185 0.26632 -0.10255 0.26684 -0.10463 C 0.26788 -0.1088 0.27083 -0.12662 0.27257 -0.13032 C 0.27465 -0.13472 0.2783 -0.13588 0.28021 -0.14005 C 0.28941 -0.15903 0.28229 -0.15023 0.2908 -0.15926 C 0.2967 -0.15857 0.30295 -0.15926 0.3092 -0.15671 C 0.31441 -0.15486 0.31961 -0.14259 0.32396 -0.13773 C 0.32552 -0.13519 0.32604 -0.13241 0.32708 -0.13032 C 0.3283 -0.12894 0.33038 -0.12824 0.33194 -0.12616 C 0.3408 -0.10833 0.3283 -0.12269 0.33923 -0.11157 C 0.3467 -0.09468 0.34132 -0.10278 0.36649 -0.10695 C 0.37534 -0.10857 0.38628 -0.12963 0.39357 -0.13773 C 0.39739 -0.14676 0.40694 -0.16157 0.40694 -0.16134 C 0.4118 -0.1882 0.42205 -0.1956 0.43437 -0.21181 C 0.44461 -0.20857 0.45434 -0.20509 0.46302 -0.19491 C 0.47118 -0.18542 0.47274 -0.17477 0.47968 -0.16389 C 0.48246 -0.15162 0.48333 -0.14282 0.49045 -0.13519 C 0.49566 -0.11829 0.50121 -0.10486 0.51146 -0.09514 C 0.51927 -0.07708 0.5151 -0.08079 0.52743 -0.07616 C 0.55573 -0.07824 0.60468 -0.0706 0.62916 -0.10949 C 0.63663 -0.12153 0.63559 -0.12847 0.64583 -0.14005 C 0.64878 -0.15023 0.65034 -0.15741 0.65451 -0.16667 C 0.65816 -0.18681 0.65347 -0.16597 0.66232 -0.1831 C 0.66336 -0.18519 0.66284 -0.1882 0.66389 -0.19028 C 0.66493 -0.19375 0.66684 -0.1963 0.66805 -0.19977 C 0.67118 -0.20509 0.67222 -0.21343 0.67604 -0.21667 C 0.68593 -0.22431 0.69652 -0.23056 0.70781 -0.23565 C 0.71996 -0.23333 0.73038 -0.22986 0.73923 -0.21667 C 0.74392 -0.20232 0.75086 -0.19329 0.75607 -0.18056 C 0.75642 -0.17662 0.75607 -0.17222 0.75746 -0.16875 C 0.75937 -0.16412 0.77291 -0.14352 0.77708 -0.14259 C 0.78107 -0.1419 0.78402 -0.14097 0.78767 -0.14005 C 0.80503 -0.14097 0.8217 -0.1412 0.83906 -0.14259 C 0.86215 -0.14445 0.8585 -0.19954 0.86771 -0.21412 C 0.8842 -0.21343 0.90121 -0.21482 0.91771 -0.21181 C 0.91927 -0.21157 0.91909 -0.20648 0.92048 -0.2044 C 0.92656 -0.19491 0.93316 -0.18634 0.94027 -0.17824 C 0.94566 -0.16574 0.9526 -0.15695 0.95989 -0.14745 C 0.96527 -0.14005 0.96597 -0.13171 0.97343 -0.12847 C 0.98107 -0.11065 0.99375 -0.11991 1.00642 -0.1213 C 1.01527 -0.12801 1.01267 -0.13009 1.01875 -0.14259 C 1.01875 -0.14329 1.02222 -0.15995 1.02326 -0.16389 C 1.02361 -0.16644 1.02482 -0.17107 1.02482 -0.17083 C 1.02552 -0.18241 1.02656 -0.2007 1.02934 -0.21181 C 1.03055 -0.21852 1.03489 -0.23032 1.03489 -0.23009 C 1.03871 -0.25255 1.03559 -0.24445 1.04166 -0.25695 C 1.04045 -0.29236 1.03941 -0.32222 1.03055 -0.3544 C 1.02934 -0.35995 1.02951 -0.3662 1.02795 -0.3713 C 1.02656 -0.37407 1.02448 -0.37593 1.02326 -0.37847 C 1.021 -0.38264 1.01909 -0.38773 1.01701 -0.39259 C 1.0118 -0.40556 1.00416 -0.41875 0.99444 -0.42338 C 0.99062 -0.4257 0.98264 -0.42824 0.98264 -0.42801 C 0.97326 -0.43773 0.98177 -0.43056 0.96423 -0.43542 C 0.94132 -0.4412 0.91823 -0.44028 0.89514 -0.44028 " pathEditMode="relative" rAng="0" ptsTypes="ffffffffffffffffffffffffffffffffffffffffffffffffffffffffffffffffA">
                                      <p:cBhvr>
                                        <p:cTn id="12" dur="59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3" y="-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685800" y="1981200"/>
            <a:ext cx="2133600" cy="31242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3429000" y="1981200"/>
            <a:ext cx="2133600" cy="3158836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338455" y="1946564"/>
            <a:ext cx="2133600" cy="315883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chemeClr val="tx1"/>
                </a:solidFill>
              </a:rPr>
              <a:t>3</a:t>
            </a:r>
            <a:endParaRPr lang="en-US" sz="19900" b="1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7668986" y="5829300"/>
            <a:ext cx="1143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cac phan mem\hình ảnh\hinh con vat\ret_resize-122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49407"/>
            <a:ext cx="2978604" cy="214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cac phan mem\hình ảnh\hinh con vat\tải xuống (4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69002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cac phan mem\hình ảnh\hinh con vat\images (14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99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8" y="2471894"/>
            <a:ext cx="2954111" cy="20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on"/>
          <p:cNvSpPr/>
          <p:nvPr/>
        </p:nvSpPr>
        <p:spPr>
          <a:xfrm>
            <a:off x="163988" y="5209692"/>
            <a:ext cx="1371600" cy="1295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Điểm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endParaRPr lang="en-US" sz="2000" b="1" dirty="0"/>
          </a:p>
        </p:txBody>
      </p:sp>
      <p:pic>
        <p:nvPicPr>
          <p:cNvPr id="2053" name="Picture 5" descr="C:\cac phan mem\hình ảnh\khac\tải xuống (7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16" y="-32658"/>
            <a:ext cx="9185492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cac phan mem\hình ảnh\hinh con vat\images (14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99" r="89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8" y="4819153"/>
            <a:ext cx="1804973" cy="8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cac phan mem\hình ảnh\hinh con vat\ret_resize-12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69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70" y="5437654"/>
            <a:ext cx="1717901" cy="123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cac phan mem\hình ảnh\hinh con vat\tải xuống (4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66" y="5254910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5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685800" y="1981200"/>
            <a:ext cx="2133600" cy="31242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3429000" y="1981200"/>
            <a:ext cx="2133600" cy="3158836"/>
          </a:xfrm>
          <a:prstGeom prst="round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6338455" y="1946564"/>
            <a:ext cx="2133600" cy="315883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chemeClr val="tx1"/>
                </a:solidFill>
              </a:rPr>
              <a:t>3</a:t>
            </a:r>
            <a:endParaRPr lang="en-US" sz="19900" b="1" dirty="0">
              <a:solidFill>
                <a:schemeClr val="tx1"/>
              </a:solidFill>
            </a:endParaRPr>
          </a:p>
        </p:txBody>
      </p:sp>
      <p:sp>
        <p:nvSpPr>
          <p:cNvPr id="4" name="Right Arrow 3">
            <a:hlinkClick r:id="rId5" action="ppaction://hlinksldjump"/>
          </p:cNvPr>
          <p:cNvSpPr/>
          <p:nvPr/>
        </p:nvSpPr>
        <p:spPr>
          <a:xfrm>
            <a:off x="7668986" y="5829300"/>
            <a:ext cx="1143000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41&quot;&gt;&lt;property id=&quot;20148&quot; value=&quot;5&quot;/&gt;&lt;property id=&quot;20300&quot; value=&quot;Slide 1 - &amp;quot;THẾ GIỚI ĐỘNG VẬT&amp;quot;&quot;/&gt;&lt;property id=&quot;20307&quot; value=&quot;258&quot;/&gt;&lt;/object&gt;&lt;object type=&quot;3&quot; unique_id=&quot;10042&quot;&gt;&lt;property id=&quot;20148&quot; value=&quot;5&quot;/&gt;&lt;property id=&quot;20300&quot; value=&quot;Slide 2&quot;/&gt;&lt;property id=&quot;20307&quot; value=&quot;259&quot;/&gt;&lt;/object&gt;&lt;object type=&quot;3&quot; unique_id=&quot;10079&quot;&gt;&lt;property id=&quot;20148&quot; value=&quot;5&quot;/&gt;&lt;property id=&quot;20300&quot; value=&quot;Slide 3&quot;/&gt;&lt;property id=&quot;20307&quot; value=&quot;260&quot;/&gt;&lt;/object&gt;&lt;object type=&quot;3&quot; unique_id=&quot;10080&quot;&gt;&lt;property id=&quot;20148&quot; value=&quot;5&quot;/&gt;&lt;property id=&quot;20300&quot; value=&quot;Slide 4&quot;/&gt;&lt;property id=&quot;20307&quot; value=&quot;261&quot;/&gt;&lt;/object&gt;&lt;object type=&quot;3&quot; unique_id=&quot;10099&quot;&gt;&lt;property id=&quot;20148&quot; value=&quot;5&quot;/&gt;&lt;property id=&quot;20300&quot; value=&quot;Slide 6&quot;/&gt;&lt;property id=&quot;20307&quot; value=&quot;262&quot;/&gt;&lt;/object&gt;&lt;object type=&quot;3&quot; unique_id=&quot;10142&quot;&gt;&lt;property id=&quot;20148&quot; value=&quot;5&quot;/&gt;&lt;property id=&quot;20300&quot; value=&quot;Slide 8&quot;/&gt;&lt;property id=&quot;20307&quot; value=&quot;263&quot;/&gt;&lt;/object&gt;&lt;object type=&quot;3&quot; unique_id=&quot;10176&quot;&gt;&lt;property id=&quot;20148&quot; value=&quot;5&quot;/&gt;&lt;property id=&quot;20300&quot; value=&quot;Slide 5&quot;/&gt;&lt;property id=&quot;20307&quot; value=&quot;265&quot;/&gt;&lt;/object&gt;&lt;object type=&quot;3&quot; unique_id=&quot;10206&quot;&gt;&lt;property id=&quot;20148&quot; value=&quot;5&quot;/&gt;&lt;property id=&quot;20300&quot; value=&quot;Slide 7&quot;/&gt;&lt;property id=&quot;20307&quot; value=&quot;266&quot;/&gt;&lt;/object&gt;&lt;object type=&quot;3&quot; unique_id=&quot;10207&quot;&gt;&lt;property id=&quot;20148&quot; value=&quot;5&quot;/&gt;&lt;property id=&quot;20300&quot; value=&quot;Slide 9&quot;/&gt;&lt;property id=&quot;20307&quot; value=&quot;267&quot;/&gt;&lt;/object&gt;&lt;object type=&quot;3&quot; unique_id=&quot;10208&quot;&gt;&lt;property id=&quot;20148&quot; value=&quot;5&quot;/&gt;&lt;property id=&quot;20300&quot; value=&quot;Slide 10&quot;/&gt;&lt;property id=&quot;20307&quot; value=&quot;26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608TGp_spring_light_ani">
  <a:themeElements>
    <a:clrScheme name="605TGp_dreamcity_light_ani 2">
      <a:dk1>
        <a:srgbClr val="000000"/>
      </a:dk1>
      <a:lt1>
        <a:srgbClr val="41CFF1"/>
      </a:lt1>
      <a:dk2>
        <a:srgbClr val="FF3300"/>
      </a:dk2>
      <a:lt2>
        <a:srgbClr val="808080"/>
      </a:lt2>
      <a:accent1>
        <a:srgbClr val="5BAADB"/>
      </a:accent1>
      <a:accent2>
        <a:srgbClr val="9D74DA"/>
      </a:accent2>
      <a:accent3>
        <a:srgbClr val="B0E4F7"/>
      </a:accent3>
      <a:accent4>
        <a:srgbClr val="000000"/>
      </a:accent4>
      <a:accent5>
        <a:srgbClr val="B5D2EA"/>
      </a:accent5>
      <a:accent6>
        <a:srgbClr val="8E68C5"/>
      </a:accent6>
      <a:hlink>
        <a:srgbClr val="D8627E"/>
      </a:hlink>
      <a:folHlink>
        <a:srgbClr val="77CF5F"/>
      </a:folHlink>
    </a:clrScheme>
    <a:fontScheme name="605TGp_dreamcity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05TGp_dreamcity_light_ani 1">
        <a:dk1>
          <a:srgbClr val="000000"/>
        </a:dk1>
        <a:lt1>
          <a:srgbClr val="F4C580"/>
        </a:lt1>
        <a:dk2>
          <a:srgbClr val="005AB4"/>
        </a:dk2>
        <a:lt2>
          <a:srgbClr val="808080"/>
        </a:lt2>
        <a:accent1>
          <a:srgbClr val="8DCA7C"/>
        </a:accent1>
        <a:accent2>
          <a:srgbClr val="B97996"/>
        </a:accent2>
        <a:accent3>
          <a:srgbClr val="F8DFC0"/>
        </a:accent3>
        <a:accent4>
          <a:srgbClr val="000000"/>
        </a:accent4>
        <a:accent5>
          <a:srgbClr val="C5E1BF"/>
        </a:accent5>
        <a:accent6>
          <a:srgbClr val="A76D87"/>
        </a:accent6>
        <a:hlink>
          <a:srgbClr val="6D8BCD"/>
        </a:hlink>
        <a:folHlink>
          <a:srgbClr val="B8A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5TGp_dreamcity_light_ani 2">
        <a:dk1>
          <a:srgbClr val="000000"/>
        </a:dk1>
        <a:lt1>
          <a:srgbClr val="41CFF1"/>
        </a:lt1>
        <a:dk2>
          <a:srgbClr val="FF3300"/>
        </a:dk2>
        <a:lt2>
          <a:srgbClr val="808080"/>
        </a:lt2>
        <a:accent1>
          <a:srgbClr val="5BAADB"/>
        </a:accent1>
        <a:accent2>
          <a:srgbClr val="9D74DA"/>
        </a:accent2>
        <a:accent3>
          <a:srgbClr val="B0E4F7"/>
        </a:accent3>
        <a:accent4>
          <a:srgbClr val="000000"/>
        </a:accent4>
        <a:accent5>
          <a:srgbClr val="B5D2EA"/>
        </a:accent5>
        <a:accent6>
          <a:srgbClr val="8E68C5"/>
        </a:accent6>
        <a:hlink>
          <a:srgbClr val="D8627E"/>
        </a:hlink>
        <a:folHlink>
          <a:srgbClr val="77C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05TGp_dreamcity_light_ani 3">
        <a:dk1>
          <a:srgbClr val="000000"/>
        </a:dk1>
        <a:lt1>
          <a:srgbClr val="4BE1BA"/>
        </a:lt1>
        <a:dk2>
          <a:srgbClr val="009900"/>
        </a:dk2>
        <a:lt2>
          <a:srgbClr val="808080"/>
        </a:lt2>
        <a:accent1>
          <a:srgbClr val="D959A2"/>
        </a:accent1>
        <a:accent2>
          <a:srgbClr val="5F98D7"/>
        </a:accent2>
        <a:accent3>
          <a:srgbClr val="B1EED9"/>
        </a:accent3>
        <a:accent4>
          <a:srgbClr val="000000"/>
        </a:accent4>
        <a:accent5>
          <a:srgbClr val="E9B5CE"/>
        </a:accent5>
        <a:accent6>
          <a:srgbClr val="5589C3"/>
        </a:accent6>
        <a:hlink>
          <a:srgbClr val="58C08A"/>
        </a:hlink>
        <a:folHlink>
          <a:srgbClr val="DD8F5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65</Words>
  <Application>Microsoft Office PowerPoint</Application>
  <PresentationFormat>On-screen Show (4:3)</PresentationFormat>
  <Paragraphs>26</Paragraphs>
  <Slides>10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608TGp_spring_light_ani</vt:lpstr>
      <vt:lpstr>THẾ GIỚI 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 x360</dc:creator>
  <cp:lastModifiedBy>HP x360</cp:lastModifiedBy>
  <cp:revision>32</cp:revision>
  <dcterms:created xsi:type="dcterms:W3CDTF">2018-03-10T08:07:50Z</dcterms:created>
  <dcterms:modified xsi:type="dcterms:W3CDTF">2018-03-17T08:57:24Z</dcterms:modified>
</cp:coreProperties>
</file>